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0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3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9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3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6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6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5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0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F248-829D-43BB-9C72-B9E4B517CA7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A800-72D8-49C8-960D-F794740B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2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3844433" y="175980"/>
            <a:ext cx="7345680" cy="952500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algn="ctr" defTabSz="1097280">
              <a:spcBef>
                <a:spcPct val="0"/>
              </a:spcBef>
              <a:defRPr/>
            </a:pPr>
            <a:r>
              <a:rPr lang="en-US" sz="336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775224" y="1684199"/>
            <a:ext cx="7323950" cy="139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28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Др сц. мед</a:t>
            </a:r>
            <a:r>
              <a:rPr lang="sr-Cyrl-RS" sz="2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sr-Cyrl-RS" sz="28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ванредни професор</a:t>
            </a:r>
          </a:p>
          <a:p>
            <a:pPr>
              <a:defRPr/>
            </a:pPr>
            <a:r>
              <a:rPr lang="sr-Cyrl-RS" sz="288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RS" sz="288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18024" y="138941"/>
            <a:ext cx="6895434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Ванредни</a:t>
            </a:r>
            <a:r>
              <a:rPr lang="sr-Latn-C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професор</a:t>
            </a:r>
            <a:r>
              <a:rPr lang="sr-Latn-C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sr-Latn-C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ужу</a:t>
            </a:r>
            <a:r>
              <a:rPr lang="sr-Latn-C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научну</a:t>
            </a:r>
            <a:r>
              <a:rPr lang="sr-Latn-C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област    </a:t>
            </a:r>
          </a:p>
          <a:p>
            <a:endParaRPr lang="sr-Cyrl-RS" sz="264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64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43509195-D796-4D6C-901E-64D5A2E8AC40}"/>
              </a:ext>
            </a:extLst>
          </p:cNvPr>
          <p:cNvCxnSpPr>
            <a:cxnSpLocks/>
          </p:cNvCxnSpPr>
          <p:nvPr/>
        </p:nvCxnSpPr>
        <p:spPr>
          <a:xfrm flipH="1" flipV="1">
            <a:off x="4679262" y="2"/>
            <a:ext cx="20702" cy="1221500"/>
          </a:xfrm>
          <a:prstGeom prst="line">
            <a:avLst/>
          </a:prstGeom>
          <a:ln w="38100">
            <a:solidFill>
              <a:srgbClr val="3DB6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913272"/>
              </p:ext>
            </p:extLst>
          </p:nvPr>
        </p:nvGraphicFramePr>
        <p:xfrm>
          <a:off x="609603" y="2908830"/>
          <a:ext cx="10972799" cy="19672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0692"/>
                <a:gridCol w="2448326"/>
                <a:gridCol w="5248612"/>
                <a:gridCol w="1035169"/>
              </a:tblGrid>
              <a:tr h="471054">
                <a:tc rowSpan="5">
                  <a:txBody>
                    <a:bodyPr/>
                    <a:lstStyle/>
                    <a:p>
                      <a:pPr algn="ctr"/>
                      <a:r>
                        <a:rPr lang="sr-Cyrl-RS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Реизбор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Педагошки рад</a:t>
                      </a:r>
                      <a:endParaRPr 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Оцена педагошког рада</a:t>
                      </a:r>
                      <a:endParaRPr lang="en-U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380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sr-Cyrl-RS" sz="1200" b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Научноистраживачки</a:t>
                      </a:r>
                      <a:r>
                        <a:rPr lang="sr-Cyrl-RS" sz="1200" b="0" baseline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r-Cyrl-RS" sz="1200" b="0" baseline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рад</a:t>
                      </a:r>
                      <a:endParaRPr 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Укупан број бодова после избора у звање </a:t>
                      </a:r>
                      <a:r>
                        <a:rPr lang="sr-Cyrl-R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ванредног професора</a:t>
                      </a:r>
                      <a:endParaRPr kumimoji="0" lang="sr-Cyrl-R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Wingdings 2" pitchFamily="18" charset="2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RS" sz="1200" b="0" i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3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Број</a:t>
                      </a:r>
                      <a:r>
                        <a:rPr kumimoji="0" lang="sr-Cyrl-RS" sz="12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основних бодова (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M10, М20, M31, М33, М40, M51-53, М80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М90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endParaRPr lang="sr-Cyrl-RS" sz="1200" b="0" i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09728" marR="109728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7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Број радова у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часопис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има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категориј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М21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23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Први аутор у часописима категорија М21-23</a:t>
                      </a:r>
                      <a:endParaRPr kumimoji="0" lang="sr-Cyrl-R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Wingdings 2" pitchFamily="18" charset="2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692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2020-09-10T18:50:41Z</dcterms:created>
  <dcterms:modified xsi:type="dcterms:W3CDTF">2020-09-10T19:02:20Z</dcterms:modified>
</cp:coreProperties>
</file>